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76" r:id="rId3"/>
    <p:sldId id="277" r:id="rId4"/>
    <p:sldId id="278" r:id="rId5"/>
    <p:sldId id="279" r:id="rId6"/>
  </p:sldIdLst>
  <p:sldSz cx="9144000" cy="5143500" type="screen16x9"/>
  <p:notesSz cx="6858000" cy="9144000"/>
  <p:embeddedFontLst>
    <p:embeddedFont>
      <p:font typeface="Nunito" panose="020B0604020202020204" charset="-52"/>
      <p:regular r:id="rId8"/>
      <p:bold r:id="rId9"/>
      <p:italic r:id="rId10"/>
      <p:boldItalic r:id="rId11"/>
    </p:embeddedFont>
    <p:embeddedFont>
      <p:font typeface="Maven Pro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51395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6386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rgbClr val="EAD1D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390225" y="2803650"/>
            <a:ext cx="63522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kk-KZ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Лас су желісі</a:t>
            </a:r>
            <a:endParaRPr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Канализация құбырлары мен коллекторларының кесінді қималары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" t="30516" r="3146" b="34845"/>
          <a:stretch/>
        </p:blipFill>
        <p:spPr>
          <a:xfrm>
            <a:off x="359595" y="1952090"/>
            <a:ext cx="8455631" cy="173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2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6" b="71635"/>
          <a:stretch/>
        </p:blipFill>
        <p:spPr>
          <a:xfrm>
            <a:off x="497307" y="565079"/>
            <a:ext cx="8522881" cy="398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5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7" b="10712"/>
          <a:stretch/>
        </p:blipFill>
        <p:spPr>
          <a:xfrm>
            <a:off x="2058978" y="80845"/>
            <a:ext cx="4999368" cy="494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31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51" y="41224"/>
            <a:ext cx="7954826" cy="510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46256"/>
      </p:ext>
    </p:extLst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</Words>
  <Application>Microsoft Office PowerPoint</Application>
  <PresentationFormat>Экран (16:9)</PresentationFormat>
  <Paragraphs>2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Nunito</vt:lpstr>
      <vt:lpstr>Maven Pro</vt:lpstr>
      <vt:lpstr>Times New Roman</vt:lpstr>
      <vt:lpstr>Momentum</vt:lpstr>
      <vt:lpstr>Лас су желісі</vt:lpstr>
      <vt:lpstr>Канализация құбырлары мен коллекторларының кесінді қималары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КАНАЛИЗАЦИЯ</dc:title>
  <cp:lastModifiedBy>User</cp:lastModifiedBy>
  <cp:revision>8</cp:revision>
  <dcterms:modified xsi:type="dcterms:W3CDTF">2020-08-23T14:22:32Z</dcterms:modified>
</cp:coreProperties>
</file>